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D93F793-4D79-4D81-8B0D-D441D9E23E40}" type="datetimeFigureOut">
              <a:rPr lang="el-GR" smtClean="0"/>
              <a:t>23/5/2023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7872833-1303-48DD-A489-F1E7FAB74F2D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00100"/>
            <a:ext cx="6768752" cy="5257800"/>
          </a:xfrm>
          <a:prstGeom prst="rect">
            <a:avLst/>
          </a:prstGeom>
        </p:spPr>
      </p:pic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99592" y="4725144"/>
            <a:ext cx="6400800" cy="1752600"/>
          </a:xfrm>
        </p:spPr>
        <p:txBody>
          <a:bodyPr>
            <a:normAutofit/>
          </a:bodyPr>
          <a:lstStyle/>
          <a:p>
            <a:r>
              <a:rPr lang="el-GR" sz="4000" b="1" spc="6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Αρχαία Κάμειρος</a:t>
            </a:r>
            <a:endParaRPr lang="el-GR" sz="4000" b="1" spc="6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3792" y="476672"/>
            <a:ext cx="7772400" cy="1470025"/>
          </a:xfrm>
        </p:spPr>
        <p:txBody>
          <a:bodyPr/>
          <a:lstStyle/>
          <a:p>
            <a:r>
              <a:rPr lang="el-GR" sz="4000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ΝΗΣΟΣ ΡΟΔΟΣ</a:t>
            </a:r>
            <a:endParaRPr lang="el-GR" sz="40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1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41148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Book Antiqua" panose="02040602050305030304" pitchFamily="18" charset="0"/>
              </a:rPr>
              <a:t>Η Κάμειρος, ή </a:t>
            </a:r>
            <a:r>
              <a:rPr lang="el-GR" sz="2000" dirty="0" smtClean="0">
                <a:latin typeface="Book Antiqua" panose="02040602050305030304" pitchFamily="18" charset="0"/>
              </a:rPr>
              <a:t>Κάμιρος,</a:t>
            </a:r>
            <a:r>
              <a:rPr lang="el-GR" sz="2000" dirty="0">
                <a:latin typeface="Book Antiqua" panose="02040602050305030304" pitchFamily="18" charset="0"/>
              </a:rPr>
              <a:t> είναι μια από τις αρχαίες πόλεις στο νησί </a:t>
            </a:r>
            <a:r>
              <a:rPr lang="el-GR" sz="2000" dirty="0" smtClean="0">
                <a:latin typeface="Book Antiqua" panose="02040602050305030304" pitchFamily="18" charset="0"/>
              </a:rPr>
              <a:t>της Ρόδου. Βρίσκεται </a:t>
            </a:r>
            <a:r>
              <a:rPr lang="el-GR" sz="2000" dirty="0">
                <a:latin typeface="Book Antiqua" panose="02040602050305030304" pitchFamily="18" charset="0"/>
              </a:rPr>
              <a:t>στη βορειοδυτική ακτή του </a:t>
            </a:r>
            <a:r>
              <a:rPr lang="el-GR" sz="2000" dirty="0" smtClean="0">
                <a:latin typeface="Book Antiqua" panose="02040602050305030304" pitchFamily="18" charset="0"/>
              </a:rPr>
              <a:t>νησιού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l-GR" sz="2000" dirty="0" smtClean="0">
                <a:latin typeface="Book Antiqua" panose="02040602050305030304" pitchFamily="18" charset="0"/>
              </a:rPr>
              <a:t>και υπήρξε </a:t>
            </a:r>
            <a:r>
              <a:rPr lang="el-GR" sz="2000" dirty="0">
                <a:latin typeface="Book Antiqua" panose="02040602050305030304" pitchFamily="18" charset="0"/>
              </a:rPr>
              <a:t>μία από τις τρεις αρχαίες πόλεις της αρχαίας </a:t>
            </a:r>
            <a:r>
              <a:rPr lang="el-GR" sz="2000" dirty="0" smtClean="0">
                <a:latin typeface="Book Antiqua" panose="02040602050305030304" pitchFamily="18" charset="0"/>
              </a:rPr>
              <a:t>Ρόδου, </a:t>
            </a:r>
            <a:r>
              <a:rPr lang="el-GR" sz="2000" dirty="0">
                <a:latin typeface="Book Antiqua" panose="02040602050305030304" pitchFamily="18" charset="0"/>
              </a:rPr>
              <a:t>μαζί με την </a:t>
            </a:r>
            <a:r>
              <a:rPr lang="el-GR" sz="2000" dirty="0" smtClean="0">
                <a:latin typeface="Book Antiqua" panose="02040602050305030304" pitchFamily="18" charset="0"/>
              </a:rPr>
              <a:t>Ιαλυσό</a:t>
            </a:r>
            <a:r>
              <a:rPr lang="el-GR" sz="2000" dirty="0">
                <a:latin typeface="Book Antiqua" panose="02040602050305030304" pitchFamily="18" charset="0"/>
              </a:rPr>
              <a:t> και την </a:t>
            </a:r>
            <a:r>
              <a:rPr lang="el-GR" sz="2000" dirty="0" smtClean="0">
                <a:latin typeface="Book Antiqua" panose="02040602050305030304" pitchFamily="18" charset="0"/>
              </a:rPr>
              <a:t>Λίνδο.</a:t>
            </a:r>
            <a:r>
              <a:rPr lang="el-GR" sz="2000" dirty="0">
                <a:latin typeface="Book Antiqua" panose="02040602050305030304" pitchFamily="18" charset="0"/>
              </a:rPr>
              <a:t> </a:t>
            </a:r>
            <a:r>
              <a:rPr lang="el-GR" sz="2000" dirty="0">
                <a:latin typeface="Book Antiqua" panose="02040602050305030304" pitchFamily="18" charset="0"/>
              </a:rPr>
              <a:t>Διατέλεσε επίσης, μέλος της </a:t>
            </a:r>
            <a:r>
              <a:rPr lang="el-GR" sz="2000" dirty="0">
                <a:latin typeface="Book Antiqua" panose="02040602050305030304" pitchFamily="18" charset="0"/>
              </a:rPr>
              <a:t>Δωρικής Εξάπολης. </a:t>
            </a:r>
            <a:r>
              <a:rPr lang="el-GR" sz="2000" dirty="0">
                <a:latin typeface="Book Antiqua" panose="02040602050305030304" pitchFamily="18" charset="0"/>
              </a:rPr>
              <a:t>Υπήρξε σπουδαίο εμπορικό κέντρο από την Αρχαϊκή μέχρι και την Ελληνιστική Εποχή</a:t>
            </a:r>
            <a:r>
              <a:rPr lang="el-GR" sz="2000" dirty="0">
                <a:latin typeface="Book Antiqua" panose="02040602050305030304" pitchFamily="18" charset="0"/>
              </a:rPr>
              <a:t>. 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648"/>
            <a:ext cx="4351352" cy="24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64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4932040" y="3284984"/>
            <a:ext cx="3960440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Book Antiqua" panose="02040602050305030304" pitchFamily="18" charset="0"/>
              </a:rPr>
              <a:t>Ξεχασμένη </a:t>
            </a:r>
            <a:r>
              <a:rPr lang="el-GR" sz="2000" dirty="0">
                <a:latin typeface="Book Antiqua" panose="02040602050305030304" pitchFamily="18" charset="0"/>
              </a:rPr>
              <a:t>για αιώνες, η Κάμειρος αποκαλύφθηκε με τις ανασκαφές του 1929. Ήταν χτισμένη αμφιθεατρικά σε πλαγιά με θέα προς τη θάλασσα, χωρίς οχυρωματικά έργα, ούτε ακρόπολη. </a:t>
            </a:r>
            <a:endParaRPr lang="el-GR" sz="2000" dirty="0" smtClean="0">
              <a:latin typeface="Book Antiqua" panose="0204060205030503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0" y="116632"/>
            <a:ext cx="4546177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4536504" cy="5454352"/>
          </a:xfrm>
        </p:spPr>
        <p:txBody>
          <a:bodyPr/>
          <a:lstStyle/>
          <a:p>
            <a:pPr marL="0" indent="0">
              <a:buNone/>
            </a:pPr>
            <a:r>
              <a:rPr lang="el-GR" sz="2000" dirty="0">
                <a:latin typeface="Book Antiqua" panose="02040602050305030304" pitchFamily="18" charset="0"/>
              </a:rPr>
              <a:t>Σήμερα σώζονται τμήματα πολλών σπιτιών και άλλων κτιρίων, η Αγορά με δωρική στοά (3ου αι.), τέμενος ελληνιστικό, ο κεντρικός δρόμος της πόλης, ερείπια υδραγωγείου και ίχνη από τον περίπτερο ναό της Αθηνάς. </a:t>
            </a:r>
            <a:endParaRPr lang="el-GR" sz="2000" dirty="0" smtClean="0">
              <a:latin typeface="Book Antiqua" panose="02040602050305030304" pitchFamily="18" charset="0"/>
            </a:endParaRPr>
          </a:p>
          <a:p>
            <a:endParaRPr lang="el-GR" dirty="0"/>
          </a:p>
          <a:p>
            <a:endParaRPr lang="el-GR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56"/>
            <a:ext cx="3221233" cy="2147489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37291"/>
            <a:ext cx="4051574" cy="274606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686" y="2853345"/>
            <a:ext cx="4294507" cy="30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9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4606316" y="260648"/>
            <a:ext cx="4216116" cy="2743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latin typeface="Book Antiqua" panose="02040602050305030304" pitchFamily="18" charset="0"/>
              </a:rPr>
              <a:t>Το μοναστήρι της Παναγιάς, χτισμένο σχεδόν πάνω στα θεμέλια του ναού της Αθηνάς. Κοντά υπάρχει πρωτοχριστιανική κατακόμβη. H περιοχή γύρω από την </a:t>
            </a:r>
            <a:r>
              <a:rPr lang="el-GR" sz="2000" dirty="0" err="1">
                <a:latin typeface="Book Antiqua" panose="02040602050305030304" pitchFamily="18" charset="0"/>
              </a:rPr>
              <a:t>Κάμειρο</a:t>
            </a:r>
            <a:r>
              <a:rPr lang="el-GR" sz="2000" dirty="0">
                <a:latin typeface="Book Antiqua" panose="02040602050305030304" pitchFamily="18" charset="0"/>
              </a:rPr>
              <a:t> είναι σπαρμένη με βυζαντινά και ενετικά </a:t>
            </a:r>
            <a:r>
              <a:rPr lang="el-GR" sz="2000" dirty="0" smtClean="0">
                <a:latin typeface="Book Antiqua" panose="02040602050305030304" pitchFamily="18" charset="0"/>
              </a:rPr>
              <a:t>μνημεία.</a:t>
            </a:r>
            <a:endParaRPr lang="el-GR" sz="2000" dirty="0">
              <a:latin typeface="Book Antiqua" panose="02040602050305030304" pitchFamily="18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16" y="3004213"/>
            <a:ext cx="4097610" cy="282279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32048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3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latin typeface="Book Antiqua" panose="02040602050305030304" pitchFamily="18" charset="0"/>
              </a:rPr>
              <a:t>Παρουσιαση</a:t>
            </a:r>
            <a:endParaRPr lang="el-GR" dirty="0">
              <a:latin typeface="Book Antiqua" panose="0204060205030503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l-GR" sz="2400" dirty="0" err="1" smtClean="0">
                <a:latin typeface="Book Antiqua" panose="02040602050305030304" pitchFamily="18" charset="0"/>
              </a:rPr>
              <a:t>Βασιλης</a:t>
            </a:r>
            <a:r>
              <a:rPr lang="el-GR" sz="2400" dirty="0" smtClean="0">
                <a:latin typeface="Book Antiqua" panose="02040602050305030304" pitchFamily="18" charset="0"/>
              </a:rPr>
              <a:t> </a:t>
            </a:r>
            <a:r>
              <a:rPr lang="el-GR" sz="2400" dirty="0" err="1" smtClean="0">
                <a:latin typeface="Book Antiqua" panose="02040602050305030304" pitchFamily="18" charset="0"/>
              </a:rPr>
              <a:t>Τσάτος</a:t>
            </a:r>
            <a:endParaRPr lang="el-GR" sz="2400" dirty="0" smtClean="0">
              <a:latin typeface="Book Antiqua" panose="02040602050305030304" pitchFamily="18" charset="0"/>
            </a:endParaRPr>
          </a:p>
          <a:p>
            <a:r>
              <a:rPr lang="el-GR" sz="2400" dirty="0" smtClean="0">
                <a:latin typeface="Book Antiqua" panose="02040602050305030304" pitchFamily="18" charset="0"/>
              </a:rPr>
              <a:t>Ιωάννα </a:t>
            </a:r>
            <a:r>
              <a:rPr lang="el-GR" sz="2400" dirty="0" err="1" smtClean="0">
                <a:latin typeface="Book Antiqua" panose="02040602050305030304" pitchFamily="18" charset="0"/>
              </a:rPr>
              <a:t>Χαρικόπου</a:t>
            </a:r>
            <a:endParaRPr lang="el-GR" sz="2400" dirty="0" smtClean="0">
              <a:latin typeface="Book Antiqua" panose="02040602050305030304" pitchFamily="18" charset="0"/>
            </a:endParaRPr>
          </a:p>
          <a:p>
            <a:r>
              <a:rPr lang="el-GR" sz="2400" dirty="0" smtClean="0">
                <a:latin typeface="Book Antiqua" panose="02040602050305030304" pitchFamily="18" charset="0"/>
              </a:rPr>
              <a:t>Αυγή </a:t>
            </a:r>
            <a:r>
              <a:rPr lang="el-GR" sz="2400" dirty="0" err="1" smtClean="0">
                <a:latin typeface="Book Antiqua" panose="02040602050305030304" pitchFamily="18" charset="0"/>
              </a:rPr>
              <a:t>Σφυρίου</a:t>
            </a:r>
            <a:endParaRPr lang="el-GR" sz="2400" dirty="0" smtClean="0">
              <a:latin typeface="Book Antiqua" panose="02040602050305030304" pitchFamily="18" charset="0"/>
            </a:endParaRPr>
          </a:p>
          <a:p>
            <a:r>
              <a:rPr lang="el-GR" sz="2400" dirty="0" smtClean="0">
                <a:latin typeface="Book Antiqua" panose="02040602050305030304" pitchFamily="18" charset="0"/>
              </a:rPr>
              <a:t>Αλέξανδρος </a:t>
            </a:r>
            <a:r>
              <a:rPr lang="el-GR" sz="2400" dirty="0" err="1" smtClean="0">
                <a:latin typeface="Book Antiqua" panose="02040602050305030304" pitchFamily="18" charset="0"/>
              </a:rPr>
              <a:t>Λώλης</a:t>
            </a:r>
            <a:endParaRPr lang="el-GR" sz="2400" dirty="0" smtClean="0">
              <a:latin typeface="Book Antiqua" panose="02040602050305030304" pitchFamily="18" charset="0"/>
            </a:endParaRPr>
          </a:p>
          <a:p>
            <a:r>
              <a:rPr lang="el-GR" sz="2400" dirty="0" smtClean="0">
                <a:latin typeface="Book Antiqua" panose="02040602050305030304" pitchFamily="18" charset="0"/>
              </a:rPr>
              <a:t>Χρήστος </a:t>
            </a:r>
            <a:r>
              <a:rPr lang="el-GR" sz="2400" dirty="0" err="1" smtClean="0">
                <a:latin typeface="Book Antiqua" panose="02040602050305030304" pitchFamily="18" charset="0"/>
              </a:rPr>
              <a:t>Σταυρογιάννης</a:t>
            </a:r>
            <a:endParaRPr lang="el-GR" sz="2400" dirty="0" smtClean="0">
              <a:latin typeface="Book Antiqua" panose="02040602050305030304" pitchFamily="18" charset="0"/>
            </a:endParaRPr>
          </a:p>
          <a:p>
            <a:r>
              <a:rPr lang="el-GR" sz="2400" dirty="0" smtClean="0">
                <a:latin typeface="Book Antiqua" panose="02040602050305030304" pitchFamily="18" charset="0"/>
              </a:rPr>
              <a:t>Παναγιώτης </a:t>
            </a:r>
            <a:r>
              <a:rPr lang="el-GR" sz="2400" dirty="0" err="1" smtClean="0">
                <a:latin typeface="Book Antiqua" panose="02040602050305030304" pitchFamily="18" charset="0"/>
              </a:rPr>
              <a:t>Μπρόκος</a:t>
            </a:r>
            <a:endParaRPr lang="el-GR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91578"/>
      </p:ext>
    </p:extLst>
  </p:cSld>
  <p:clrMapOvr>
    <a:masterClrMapping/>
  </p:clrMapOvr>
</p:sld>
</file>

<file path=ppt/theme/theme1.xml><?xml version="1.0" encoding="utf-8"?>
<a:theme xmlns:a="http://schemas.openxmlformats.org/drawingml/2006/main" name="Ορίζοντας">
  <a:themeElements>
    <a:clrScheme name="Ορίζοντα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Ορίζοντα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Ορίζοντα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</TotalTime>
  <Words>121</Words>
  <Application>Microsoft Office PowerPoint</Application>
  <PresentationFormat>Προβολή στην οθόνη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Ορίζοντας</vt:lpstr>
      <vt:lpstr>ΝΗΣΟΣ ΡΟΔΟΣ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Παρουσιαση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ΝΗΣΟΣ ΡΟΔΟΣ</dc:title>
  <dc:creator>user</dc:creator>
  <cp:lastModifiedBy>user</cp:lastModifiedBy>
  <cp:revision>3</cp:revision>
  <dcterms:created xsi:type="dcterms:W3CDTF">2023-05-23T18:31:33Z</dcterms:created>
  <dcterms:modified xsi:type="dcterms:W3CDTF">2023-05-23T18:56:19Z</dcterms:modified>
</cp:coreProperties>
</file>